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3171825"/>
            <a:ext cx="568642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026" y="1452968"/>
            <a:ext cx="1087755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25496" y="2955088"/>
            <a:ext cx="94517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93733" y="2955088"/>
            <a:ext cx="94517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88687" y="348765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45426" y="348765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911319" y="462360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965640" y="462360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891223" y="5286795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126414" y="5286795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569676" y="5919841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608735" y="5919841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059827"/>
            <a:ext cx="734481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602438"/>
            <a:ext cx="734481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557031"/>
            <a:ext cx="734481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004901"/>
            <a:ext cx="734481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57412"/>
            <a:ext cx="11506200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335275"/>
            <a:ext cx="676875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797500"/>
            <a:ext cx="676875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279821"/>
            <a:ext cx="676875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65870"/>
            <a:ext cx="1155382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996789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479109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921236"/>
            <a:ext cx="72728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76320" y="3937595"/>
            <a:ext cx="3096344" cy="13519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5408916"/>
            <a:ext cx="72728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9416" y="5860020"/>
            <a:ext cx="72728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2026-01-15T12:39:02Z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